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4.jpeg" ContentType="image/jpeg"/>
  <Override PartName="/ppt/media/image3.jpeg" ContentType="image/jpeg"/>
  <Override PartName="/ppt/media/image2.png" ContentType="image/png"/>
  <Override PartName="/ppt/media/image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32404050" cy="432054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ED51EED-610B-43B4-B319-6F96523E68BF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B1B12EF-9EA8-4D9F-8225-D040BAA8B3A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2916288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1620000" y="11004840"/>
            <a:ext cx="29162880" cy="2326824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1620000" y="11004840"/>
            <a:ext cx="29162880" cy="23268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2430360" y="13421520"/>
            <a:ext cx="27543240" cy="4292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</p:spPr>
        <p:txBody>
          <a:bodyPr lIns="0" rIns="0" tIns="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</p:spPr>
        <p:txBody>
          <a:bodyPr lIns="432000" rIns="432000" tIns="216000" bIns="216000" anchor="ctr"/>
          <a:p>
            <a:pPr algn="ctr">
              <a:lnSpc>
                <a:spcPct val="100000"/>
              </a:lnSpc>
            </a:pPr>
            <a:r>
              <a:rPr b="0" lang="pt-BR" sz="20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</p:spPr>
        <p:txBody>
          <a:bodyPr lIns="432000" rIns="432000" tIns="216000" bIns="216000" anchor="ctr"/>
          <a:p>
            <a:pPr>
              <a:lnSpc>
                <a:spcPct val="100000"/>
              </a:lnSpc>
            </a:pPr>
            <a:r>
              <a:rPr b="0" lang="pt-BR" sz="57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10/10/18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</p:spPr>
        <p:txBody>
          <a:bodyPr lIns="432000" rIns="432000" tIns="216000" bIns="216000"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</p:spPr>
        <p:txBody>
          <a:bodyPr lIns="432000" rIns="432000" tIns="216000" bIns="216000" anchor="ctr"/>
          <a:p>
            <a:pPr algn="r">
              <a:lnSpc>
                <a:spcPct val="100000"/>
              </a:lnSpc>
            </a:pPr>
            <a:fld id="{13516B69-5F83-43B5-89AC-9CD457DCB2F1}" type="slidenum">
              <a:rPr b="0" lang="pt-BR" sz="57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543320" y="21031200"/>
            <a:ext cx="13930200" cy="5857560"/>
          </a:xfrm>
          <a:prstGeom prst="rect">
            <a:avLst/>
          </a:prstGeom>
          <a:noFill/>
          <a:ln>
            <a:noFill/>
          </a:ln>
        </p:spPr>
        <p:txBody>
          <a:bodyPr lIns="432000" rIns="432000" tIns="216000" bIns="216000"/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Arial, tamanho 36, espaçamento simples.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1128600" y="8672400"/>
            <a:ext cx="2060244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Título do Trabalho. Arial, fonte 66, negrito.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1271520" y="10029600"/>
            <a:ext cx="162018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Autor¹ , Autor², Autor³, Orientador. Arial, fonte 48.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534680" y="20031120"/>
            <a:ext cx="74642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Objetivo – Arial, fonte 48.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1538640" y="12530160"/>
            <a:ext cx="81745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Introdução – Arial, fonte 48.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1828080" y="27817920"/>
            <a:ext cx="86133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Metodologia – Arial, fonte 48.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17256240" y="19959480"/>
            <a:ext cx="83102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Resultados – Arial, fonte 48.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17113680" y="34890120"/>
            <a:ext cx="848088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Referências – Arial, fonte 48.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17169840" y="27746280"/>
            <a:ext cx="81410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Conclusão – Arial, fonte 48.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10"/>
          <p:cNvSpPr/>
          <p:nvPr/>
        </p:nvSpPr>
        <p:spPr>
          <a:xfrm>
            <a:off x="1557360" y="13030200"/>
            <a:ext cx="13930200" cy="58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11"/>
          <p:cNvSpPr/>
          <p:nvPr/>
        </p:nvSpPr>
        <p:spPr>
          <a:xfrm>
            <a:off x="1485720" y="13601520"/>
            <a:ext cx="13858560" cy="57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Arial, tamanho 36, espaçamento simples.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1842840" y="29032200"/>
            <a:ext cx="13858560" cy="57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Arial, tamanho 36, espaçamento simples.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13"/>
          <p:cNvSpPr/>
          <p:nvPr/>
        </p:nvSpPr>
        <p:spPr>
          <a:xfrm>
            <a:off x="17202240" y="21102480"/>
            <a:ext cx="13930200" cy="58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32000" rIns="432000" tIns="216000" bIns="216000"/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Arial, tamanho 36, espaçamento simples.</a:t>
            </a:r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14"/>
          <p:cNvSpPr/>
          <p:nvPr/>
        </p:nvSpPr>
        <p:spPr>
          <a:xfrm>
            <a:off x="17202240" y="28960920"/>
            <a:ext cx="13930200" cy="58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32000" rIns="432000" tIns="216000" bIns="216000"/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Arial, tamanho 36, espaçamento simples.</a:t>
            </a:r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15"/>
          <p:cNvSpPr/>
          <p:nvPr/>
        </p:nvSpPr>
        <p:spPr>
          <a:xfrm>
            <a:off x="17059320" y="35890200"/>
            <a:ext cx="13930200" cy="307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32000" rIns="432000" tIns="216000" bIns="216000"/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Arial, tamanho 36, espaçamento simples.</a:t>
            </a:r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8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16"/>
          <p:cNvSpPr/>
          <p:nvPr/>
        </p:nvSpPr>
        <p:spPr>
          <a:xfrm>
            <a:off x="17202240" y="11530080"/>
            <a:ext cx="13715640" cy="728640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Line 17"/>
          <p:cNvSpPr/>
          <p:nvPr/>
        </p:nvSpPr>
        <p:spPr>
          <a:xfrm>
            <a:off x="17201880" y="11458440"/>
            <a:ext cx="13858920" cy="72864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Line 18"/>
          <p:cNvSpPr/>
          <p:nvPr/>
        </p:nvSpPr>
        <p:spPr>
          <a:xfrm flipH="1">
            <a:off x="17273520" y="11458440"/>
            <a:ext cx="13573080" cy="72864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19"/>
          <p:cNvSpPr/>
          <p:nvPr/>
        </p:nvSpPr>
        <p:spPr>
          <a:xfrm>
            <a:off x="21654360" y="16602120"/>
            <a:ext cx="46587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Imagem ou tabela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0"/>
          <p:cNvSpPr/>
          <p:nvPr/>
        </p:nvSpPr>
        <p:spPr>
          <a:xfrm>
            <a:off x="1700280" y="36461880"/>
            <a:ext cx="17359200" cy="313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Titulação, Instituição de Origem e e-mail do primeiro autor.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Titulação, Instituição de Origem e e-mail do segundo autor.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Titulação, Instituição de Origem e e-mail do terceiro autor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Orientador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1"/>
          <p:cNvSpPr/>
          <p:nvPr/>
        </p:nvSpPr>
        <p:spPr>
          <a:xfrm>
            <a:off x="9772560" y="10029600"/>
            <a:ext cx="5713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Imagem 29" descr=""/>
          <p:cNvPicPr/>
          <p:nvPr/>
        </p:nvPicPr>
        <p:blipFill>
          <a:blip r:embed="rId1"/>
          <a:stretch/>
        </p:blipFill>
        <p:spPr>
          <a:xfrm>
            <a:off x="720" y="0"/>
            <a:ext cx="32402880" cy="6482880"/>
          </a:xfrm>
          <a:prstGeom prst="rect">
            <a:avLst/>
          </a:prstGeom>
          <a:ln>
            <a:noFill/>
          </a:ln>
        </p:spPr>
      </p:pic>
      <p:pic>
        <p:nvPicPr>
          <p:cNvPr id="65" name="Imagem 36" descr=""/>
          <p:cNvPicPr/>
          <p:nvPr/>
        </p:nvPicPr>
        <p:blipFill>
          <a:blip r:embed="rId2"/>
          <a:stretch/>
        </p:blipFill>
        <p:spPr>
          <a:xfrm>
            <a:off x="3960" y="40767120"/>
            <a:ext cx="32400000" cy="243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Application>LibreOffice/5.1.6.2$Linux_X86_64 LibreOffice_project/10m0$Build-2</Application>
  <Words>159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2012-06-15T19:28:54Z</dcterms:created>
  <dc:creator>AGEX</dc:creator>
  <dc:description/>
  <dc:language>pt-BR</dc:language>
  <cp:lastModifiedBy>Usuário</cp:lastModifiedBy>
  <dcterms:modified xsi:type="dcterms:W3CDTF">2018-10-04T18:26:26Z</dcterms:modified>
  <cp:revision>31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